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0"/>
  </p:notesMasterIdLst>
  <p:handoutMasterIdLst>
    <p:handoutMasterId r:id="rId11"/>
  </p:handoutMasterIdLst>
  <p:sldIdLst>
    <p:sldId id="257" r:id="rId6"/>
    <p:sldId id="297" r:id="rId7"/>
    <p:sldId id="303" r:id="rId8"/>
    <p:sldId id="275" r:id="rId9"/>
  </p:sldIdLst>
  <p:sldSz cx="12192000" cy="6858000"/>
  <p:notesSz cx="9982200" cy="67945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9" autoAdjust="0"/>
    <p:restoredTop sz="94277" autoAdjust="0"/>
  </p:normalViewPr>
  <p:slideViewPr>
    <p:cSldViewPr snapToGrid="0">
      <p:cViewPr varScale="1">
        <p:scale>
          <a:sx n="91" d="100"/>
          <a:sy n="91" d="100"/>
        </p:scale>
        <p:origin x="90" y="780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IG IPS Brasil: CGIIS necessita dar a devolutiva sobre identificar e talvez consultar equipe do CADSUS para avaliar se estão alinhados.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56" y="6284133"/>
            <a:ext cx="1856543" cy="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18 de agosto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Exemplos: Pacientes, Estabelecimentos, Profissional, Exames, Imunos.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Acesso: RNDS; CADSUS; CNES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Eventos e cooperações (GDHP)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Arquitetura, design e fluxos do paciente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Grupo e mapeamentos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Roboto"/>
              </a:rPr>
              <a:t>aprovada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2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9584</TotalTime>
  <Words>116</Words>
  <Application>Microsoft Office PowerPoint</Application>
  <PresentationFormat>Widescreen</PresentationFormat>
  <Paragraphs>24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3" baseType="lpstr">
      <vt:lpstr>Roboto</vt:lpstr>
      <vt:lpstr>Montserrat ExtraBold</vt:lpstr>
      <vt:lpstr>Montserrat</vt:lpstr>
      <vt:lpstr>Courier New</vt:lpstr>
      <vt:lpstr>Montserrat Black</vt:lpstr>
      <vt:lpstr>Arial</vt:lpstr>
      <vt:lpstr>Calibri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104</cp:revision>
  <cp:lastPrinted>2021-05-27T13:54:16Z</cp:lastPrinted>
  <dcterms:created xsi:type="dcterms:W3CDTF">2021-05-25T14:48:35Z</dcterms:created>
  <dcterms:modified xsi:type="dcterms:W3CDTF">2023-08-18T12:05:10Z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